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Психолого-педагогическое сопровождение детей с ограниченными возможностями здоровья в классах, реализующих адаптированную основную общеобразовательную программу в условиях ФГОС </a:t>
            </a:r>
            <a:r>
              <a:rPr lang="ru-RU" b="1" i="1" dirty="0" smtClean="0"/>
              <a:t>ОВЗ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67544" y="865545"/>
            <a:ext cx="7992888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Результаты обследования детей с ОВЗ представляются в виде следующей документации: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представление на учащегося;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карта наблюдений за познавательной активностью учащегося 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график формирования ключевых компетентностей обучающихся с ограниченными возможностями здоровья;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карта коррекционной работы;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дневник наблюдений.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39552" y="958459"/>
            <a:ext cx="7848872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психологическая карта школьника;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психологический паспорт.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Диагностика личностных результатов.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Логопед: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речевая карта;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речевой профиль;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Социальный педагог: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социальный паспорт семьи учащегося.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Врач: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паспорт здоровья.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Дети с ОВЗ должны быть обеспечены специальными условиями для обучения в общеобразовательной школе. Поэтому основным принципом организации работы является оказание комплексной психолого-педагогической помощи детям. 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Психолого-медико-педагогическое</a:t>
            </a:r>
            <a:r>
              <a:rPr lang="ru-RU" sz="2400" dirty="0" smtClean="0"/>
              <a:t> сопровождение процесса обучения и воспитания обеспечивает государственную гарантию доступности и равных возможностей получения полноценного образования учащихся с ОВЗ в условиях реализации ФГОС НОО.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Согласно «Словарю русского языка» сопровождать — значит </a:t>
            </a:r>
            <a:r>
              <a:rPr lang="ru-RU" sz="2800" u="sng" dirty="0" smtClean="0"/>
              <a:t>следовать рядом</a:t>
            </a:r>
            <a:r>
              <a:rPr lang="ru-RU" sz="2800" dirty="0" smtClean="0"/>
              <a:t>, вместе с кем-либо в качестве спутника или провожатого.</a:t>
            </a:r>
          </a:p>
          <a:p>
            <a:r>
              <a:rPr lang="ru-RU" sz="2800" dirty="0" smtClean="0"/>
              <a:t>То есть, под психологическим сопровождением ребенка с ограниченными возможностями можно подразумевать</a:t>
            </a:r>
          </a:p>
          <a:p>
            <a:r>
              <a:rPr lang="ru-RU" sz="2800" dirty="0" smtClean="0"/>
              <a:t> </a:t>
            </a:r>
            <a:r>
              <a:rPr lang="ru-RU" sz="2800" u="sng" dirty="0" smtClean="0"/>
              <a:t>движение вместе с изменяющейся личностью ребенка</a:t>
            </a:r>
            <a:r>
              <a:rPr lang="ru-RU" sz="2800" dirty="0" smtClean="0"/>
              <a:t>, рядом с ней,</a:t>
            </a:r>
          </a:p>
          <a:p>
            <a:r>
              <a:rPr lang="ru-RU" sz="2800" dirty="0" smtClean="0"/>
              <a:t> </a:t>
            </a:r>
            <a:r>
              <a:rPr lang="ru-RU" sz="2800" u="sng" dirty="0" smtClean="0"/>
              <a:t>своевременное указание возможных путей оптимального развития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 при необходимости — </a:t>
            </a:r>
            <a:r>
              <a:rPr lang="ru-RU" sz="2800" u="sng" dirty="0" smtClean="0"/>
              <a:t>помощь и поддержка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Цель сопровождения</a:t>
            </a:r>
            <a:r>
              <a:rPr lang="ru-RU" sz="2400" dirty="0" smtClean="0"/>
              <a:t> - создание целостной системы, обеспечивающей оптимальные педагогические условия для детей с трудностями в обучении (в соответствии с их возрастными индивидуально-типологическими особенностями, состоянием соматического и нервно-психического здоровья), способствующие успешной адаптации, реабилитации и личностному росту детей в социуме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71600" y="968671"/>
            <a:ext cx="741682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Виды (направления) работ по психолого-педагогическому сопровождению: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индивидуальная и групповая диагностика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консультирование (индивидуальное и групповое)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коррекционно-развивающая работа (индивидуальная и групповая)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организационно-методическая деятельность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психологическое просвещение и образование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экспертиза.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55576" y="361489"/>
            <a:ext cx="7128792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обязанности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учителя-логопеда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входит: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всестороннее изучение речи обучающихся;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индивидуально-групповых и фронтальных занятий;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участие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ПМПк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консультирование родителей по их запросам;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оказание методической помощи учителям по преодолению трудностей при освоении обучающимися родного языка;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заполнение материалов сопровождения.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83568" y="399361"/>
            <a:ext cx="7848872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обязанности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педагога-психолога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входит: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комплексное обследование познавательной и эмоционально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волевой сфер, выявление сильных и слабых сторон;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выявление особенностей интеллектуального развития, личностных и поведенческих реакций;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групповых и индивидуальных занятий, направленных на нормализацию эмоционально-волевой сферы;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продуктивных способов мыслительной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исправление возможных нарушений общения и поведения;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участие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ПМПк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оказание методической помощи учителям;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консультирование родителей по их запросам;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развитие психолого-педагогической компетентности педагогов и родителей;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заполнение материалов сопровождения.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429141"/>
            <a:ext cx="784887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обязанности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классного руководителя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входит: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комплексное обследование познавательной и эмоционально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волевой сфер, выявление сильных и слабых сторон;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систематическое изучение обучающихся с целью выявления их индивидуальных особенностей;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контроль за динамикой психического развития и эффективности специализированной коррекционной помощи;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участие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ПМПк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составление индивидуальных, подгрупповых и групповых коррекционных программ;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взаимодействие с учителями, воспитателями ГПД, учителем-логопедом, социальным педагогом по сопровождению обуча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­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ющихся;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осуществление работы с родителями (лицами их заменяющими);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заполнение материалов сопровождения.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39552" y="1244169"/>
            <a:ext cx="792088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обязанности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социального педагога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входит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обследования жилищно-бытовых условий;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взаимодействие с учителями, воспитателями ГПД;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осуществление работы с родителями (лицами их заменяющими), их консультирование;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участие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ПМПк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39552" y="2261573"/>
            <a:ext cx="792088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обязанности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врача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входит: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заполнение паспорта здоровья ребенка;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консультирование учителя по организации работы с ребенком;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участие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ПМПк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257</Words>
  <Application>Microsoft Office PowerPoint</Application>
  <PresentationFormat>Экран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Психолого-педагогическое сопровождение детей с ограниченными возможностями здоровья в классах, реализующих адаптированную основную общеобразовательную программу в условиях ФГОС ОВЗ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Психолого-педагогическое сопровождение детей с ограниченными возможностями здоровья в классах, реализующих адаптированную основную общеобразовательную программу в условиях ФГОС НОО</dc:title>
  <cp:lastModifiedBy>Пользователь</cp:lastModifiedBy>
  <cp:revision>14</cp:revision>
  <dcterms:modified xsi:type="dcterms:W3CDTF">2017-10-30T04:13:53Z</dcterms:modified>
</cp:coreProperties>
</file>