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1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30.10.2017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30.10.2017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30.10.2017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30.10.2017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30.10.2017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30.10.2017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30.10.2017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b="1" i="1" dirty="0" smtClean="0"/>
              <a:t>Психолого-педагогическое сопровождение детей с ограниченными возможностями здоровья в классах, реализующих адаптированную основную общеобразовательную программу в условиях ФГОС </a:t>
            </a:r>
            <a:r>
              <a:rPr lang="ru-RU" b="1" i="1" dirty="0" smtClean="0"/>
              <a:t>ОВЗ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"/>
          <p:cNvSpPr>
            <a:spLocks noChangeArrowheads="1"/>
          </p:cNvSpPr>
          <p:nvPr/>
        </p:nvSpPr>
        <p:spPr bwMode="auto">
          <a:xfrm>
            <a:off x="467544" y="865545"/>
            <a:ext cx="7992888" cy="44319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Результаты обследования детей с ОВЗ представляются в виде следующей документации: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Учитель: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представление на учащегося;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карта наблюдений за познавательной активностью учащегося 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график формирования ключевых компетентностей обучающихся с ограниченными возможностями здоровья;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карта коррекционной работы;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дневник наблюдений.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/>
          <p:cNvSpPr>
            <a:spLocks noChangeArrowheads="1"/>
          </p:cNvSpPr>
          <p:nvPr/>
        </p:nvSpPr>
        <p:spPr bwMode="auto">
          <a:xfrm>
            <a:off x="539552" y="958459"/>
            <a:ext cx="7848872" cy="46782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Психолог: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психологическая карта школьника;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психологический паспорт.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Диагностика личностных результатов.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57200" algn="l"/>
              </a:tabLst>
            </a:pP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57200" algn="l"/>
              </a:tabLst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Логопед: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речевая карта;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речевой профиль;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57200" algn="l"/>
              </a:tabLst>
            </a:pP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57200" algn="l"/>
              </a:tabLst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Социальный педагог: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социальный паспорт семьи учащегося.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57200" algn="l"/>
              </a:tabLst>
            </a:pP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57200" algn="l"/>
              </a:tabLst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Врач: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паспорт здоровья.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1052736"/>
            <a:ext cx="8064896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/>
              <a:t> Дети с ОВЗ должны быть обеспечены специальными условиями для обучения в общеобразовательной школе. Поэтому основным принципом организации работы является оказание комплексной психолого-педагогической помощи детям. </a:t>
            </a:r>
          </a:p>
          <a:p>
            <a:endParaRPr lang="ru-RU" sz="2400" dirty="0" smtClean="0"/>
          </a:p>
          <a:p>
            <a:r>
              <a:rPr lang="ru-RU" sz="2400" dirty="0" err="1" smtClean="0"/>
              <a:t>Психолого-медико-педагогическое</a:t>
            </a:r>
            <a:r>
              <a:rPr lang="ru-RU" sz="2400" dirty="0" smtClean="0"/>
              <a:t> сопровождение процесса обучения и воспитания обеспечивает государственную гарантию доступности и равных возможностей получения полноценного образования учащихся с ОВЗ в условиях реализации ФГОС НОО.</a:t>
            </a:r>
            <a:endParaRPr lang="ru-RU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Спасибо за внимание!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476672"/>
            <a:ext cx="7992888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/>
              <a:t>Согласно «Словарю русского языка» сопровождать — значит </a:t>
            </a:r>
            <a:r>
              <a:rPr lang="ru-RU" sz="2800" u="sng" dirty="0" smtClean="0"/>
              <a:t>следовать рядом</a:t>
            </a:r>
            <a:r>
              <a:rPr lang="ru-RU" sz="2800" dirty="0" smtClean="0"/>
              <a:t>, вместе с кем-либо в качестве спутника или провожатого.</a:t>
            </a:r>
          </a:p>
          <a:p>
            <a:r>
              <a:rPr lang="ru-RU" sz="2800" dirty="0" smtClean="0"/>
              <a:t>То есть, под психологическим сопровождением ребенка с ограниченными возможностями можно подразумевать</a:t>
            </a:r>
          </a:p>
          <a:p>
            <a:r>
              <a:rPr lang="ru-RU" sz="2800" dirty="0" smtClean="0"/>
              <a:t> </a:t>
            </a:r>
            <a:r>
              <a:rPr lang="ru-RU" sz="2800" u="sng" dirty="0" smtClean="0"/>
              <a:t>движение вместе с изменяющейся личностью ребенка</a:t>
            </a:r>
            <a:r>
              <a:rPr lang="ru-RU" sz="2800" dirty="0" smtClean="0"/>
              <a:t>, рядом с ней,</a:t>
            </a:r>
          </a:p>
          <a:p>
            <a:r>
              <a:rPr lang="ru-RU" sz="2800" dirty="0" smtClean="0"/>
              <a:t> </a:t>
            </a:r>
            <a:r>
              <a:rPr lang="ru-RU" sz="2800" u="sng" dirty="0" smtClean="0"/>
              <a:t>своевременное указание возможных путей оптимального развития</a:t>
            </a:r>
            <a:r>
              <a:rPr lang="ru-RU" sz="2800" dirty="0" smtClean="0"/>
              <a:t>,</a:t>
            </a:r>
          </a:p>
          <a:p>
            <a:r>
              <a:rPr lang="ru-RU" sz="2800" dirty="0" smtClean="0"/>
              <a:t> при необходимости — </a:t>
            </a:r>
            <a:r>
              <a:rPr lang="ru-RU" sz="2800" u="sng" dirty="0" smtClean="0"/>
              <a:t>помощь и поддержка</a:t>
            </a:r>
            <a:r>
              <a:rPr lang="ru-RU" sz="2800" dirty="0" smtClean="0"/>
              <a:t>.</a:t>
            </a:r>
            <a:endParaRPr lang="ru-RU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3568" y="980728"/>
            <a:ext cx="792088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/>
              <a:t>Цель сопровождения</a:t>
            </a:r>
            <a:r>
              <a:rPr lang="ru-RU" sz="2400" dirty="0" smtClean="0"/>
              <a:t> - создание целостной системы, обеспечивающей оптимальные педагогические условия для детей с трудностями в обучении (в соответствии с их возрастными индивидуально-типологическими особенностями, состоянием соматического и нервно-психического здоровья), способствующие успешной адаптации, реабилитации и личностному росту детей в социуме</a:t>
            </a:r>
            <a:endParaRPr lang="ru-RU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971600" y="968671"/>
            <a:ext cx="7416824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Виды (направления) работ по психолого-педагогическому сопровождению: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индивидуальная и групповая диагностика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консультирование (индивидуальное и групповое)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коррекционно-развивающая работа (индивидуальная и групповая)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организационно-методическая деятельность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психологическое просвещение и образование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экспертиза.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1"/>
          <p:cNvSpPr>
            <a:spLocks noChangeArrowheads="1"/>
          </p:cNvSpPr>
          <p:nvPr/>
        </p:nvSpPr>
        <p:spPr bwMode="auto">
          <a:xfrm>
            <a:off x="755576" y="361489"/>
            <a:ext cx="7128792" cy="44319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 обязанности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 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учителя-логопеда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 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входит: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всестороннее изучение речи обучающихся;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проведение индивидуально-групповых и фронтальных занятий;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участие в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ПМПк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консультирование родителей по их запросам;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оказание методической помощи учителям по преодолению трудностей при освоении обучающимися родного языка;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заполнение материалов сопровождения.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683568" y="399361"/>
            <a:ext cx="7848872" cy="56015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 обязанности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 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педагога-психолога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 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входит: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комплексное обследование познавательной и эмоционально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–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волевой сфер, выявление сильных и слабых сторон;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выявление особенностей интеллектуального развития, личностных и поведенческих реакций;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проведение групповых и индивидуальных занятий, направленных на нормализацию эмоционально-волевой сферы;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формирование продуктивных способов мыслительной деятельности;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исправление возможных нарушений общения и поведения;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участие в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ПМПк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оказание методической помощи учителям;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консультирование родителей по их запросам;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развитие психолого-педагогической компетентности педагогов и родителей;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заполнение материалов сопровождения.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1"/>
          <p:cNvSpPr>
            <a:spLocks noChangeArrowheads="1"/>
          </p:cNvSpPr>
          <p:nvPr/>
        </p:nvSpPr>
        <p:spPr bwMode="auto">
          <a:xfrm>
            <a:off x="611560" y="429141"/>
            <a:ext cx="7848872" cy="50167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 обязанности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 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классного руководителя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 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входит: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комплексное обследование познавательной и эмоционально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–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волевой сфер, выявление сильных и слабых сторон;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систематическое изучение обучающихся с целью выявления их индивидуальных особенностей;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контроль за динамикой психического развития и эффективности специализированной коррекционной помощи;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участие в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ПМПк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составление индивидуальных, подгрупповых и групповых коррекционных программ;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взаимодействие с учителями, воспитателями ГПД, учителем-логопедом, социальным педагогом по сопровождению обуча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­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ющихся;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осуществление работы с родителями (лицами их заменяющими);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заполнение материалов сопровождения.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 noChangeArrowheads="1"/>
          </p:cNvSpPr>
          <p:nvPr/>
        </p:nvSpPr>
        <p:spPr bwMode="auto">
          <a:xfrm>
            <a:off x="539552" y="1244169"/>
            <a:ext cx="7920880" cy="29546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 обязанности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 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социального педагога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 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входит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: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проведение обследования жилищно-бытовых условий;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взаимодействие с учителями, воспитателями ГПД;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осуществление работы с родителями (лицами их заменяющими), их консультирование;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участие в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ПМПк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ChangeArrowheads="1"/>
          </p:cNvSpPr>
          <p:nvPr/>
        </p:nvSpPr>
        <p:spPr bwMode="auto">
          <a:xfrm>
            <a:off x="539552" y="2261573"/>
            <a:ext cx="7920880" cy="22159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 обязанности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 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врача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 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входит: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заполнение паспорта здоровья ребенка;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консультирование учителя по организации работы с ребенком;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участие в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ПМПк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69</TotalTime>
  <Words>257</Words>
  <Application>Microsoft Office PowerPoint</Application>
  <PresentationFormat>Экран (4:3)</PresentationFormat>
  <Paragraphs>77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Тема Office</vt:lpstr>
      <vt:lpstr>Психолого-педагогическое сопровождение детей с ограниченными возможностями здоровья в классах, реализующих адаптированную основную общеобразовательную программу в условиях ФГОС ОВЗ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Спасибо за внимание!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Психолого-педагогическое сопровождение детей с ограниченными возможностями здоровья в классах, реализующих адаптированную основную общеобразовательную программу в условиях ФГОС НОО</dc:title>
  <cp:lastModifiedBy>Пользователь</cp:lastModifiedBy>
  <cp:revision>14</cp:revision>
  <dcterms:modified xsi:type="dcterms:W3CDTF">2017-10-30T04:13:53Z</dcterms:modified>
</cp:coreProperties>
</file>