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5" r:id="rId11"/>
    <p:sldId id="267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9900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224135"/>
          </a:xfrm>
        </p:spPr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7776864" cy="3793976"/>
          </a:xfrm>
        </p:spPr>
        <p:txBody>
          <a:bodyPr/>
          <a:lstStyle/>
          <a:p>
            <a:endParaRPr lang="ru-RU" dirty="0" smtClean="0">
              <a:solidFill>
                <a:srgbClr val="990000"/>
              </a:solidFill>
              <a:latin typeface="Arial Black" pitchFamily="34" charset="0"/>
            </a:endParaRPr>
          </a:p>
          <a:p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Развитие профессиональных компетенций педагогических работников в сетевом взаимодействии</a:t>
            </a:r>
          </a:p>
          <a:p>
            <a:endParaRPr lang="ru-RU" sz="2000" dirty="0" smtClean="0">
              <a:solidFill>
                <a:srgbClr val="003399"/>
              </a:solidFill>
              <a:latin typeface="Arial Black" pitchFamily="34" charset="0"/>
            </a:endParaRPr>
          </a:p>
          <a:p>
            <a:endParaRPr lang="ru-RU" sz="2000" dirty="0" smtClean="0">
              <a:solidFill>
                <a:srgbClr val="003399"/>
              </a:solidFill>
              <a:latin typeface="Arial Black" pitchFamily="34" charset="0"/>
            </a:endParaRPr>
          </a:p>
          <a:p>
            <a:r>
              <a:rPr lang="ru-RU" sz="2000" dirty="0" smtClean="0">
                <a:solidFill>
                  <a:srgbClr val="003399"/>
                </a:solidFill>
                <a:latin typeface="Arial Black" pitchFamily="34" charset="0"/>
              </a:rPr>
              <a:t>Леонова Г. Н., зав. МК</a:t>
            </a:r>
            <a:endParaRPr lang="ru-RU" sz="2000" dirty="0">
              <a:solidFill>
                <a:srgbClr val="003399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В 12 детских садах РХ - 16  воспитанников с нарушениями слуха.</a:t>
            </a:r>
          </a:p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В 11 школах     -      31   обучающийся с нарушениями слуха.</a:t>
            </a:r>
          </a:p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Всего – 23 ОО; в которых 47 детей с нарушениями слуха. </a:t>
            </a:r>
          </a:p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В том числе 13 детей  с кохлеарным имплантом.</a:t>
            </a:r>
          </a:p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Сетевое взаимодействие осуществляем на договорной основе (со всеми ОО составлены  договоры).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3399"/>
                </a:solidFill>
                <a:latin typeface="Arial Black" pitchFamily="34" charset="0"/>
              </a:rPr>
              <a:t>Подготовлена обучающая команда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3399"/>
                </a:solidFill>
                <a:latin typeface="Arial Black" pitchFamily="34" charset="0"/>
              </a:rPr>
              <a:t>(18 учителей, методистов, воспитателей) </a:t>
            </a:r>
            <a:endParaRPr lang="ru-RU" dirty="0" smtClean="0">
              <a:latin typeface="Arial Black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7"/>
            <a:r>
              <a:rPr lang="ru-RU" u="sng" dirty="0" smtClean="0">
                <a:solidFill>
                  <a:srgbClr val="003399"/>
                </a:solidFill>
                <a:latin typeface="Arial Black" pitchFamily="34" charset="0"/>
              </a:rPr>
              <a:t>Члены сетевого взаимодействия: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</a:p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Педагогические работники общеобразовательных организаций (акцентная группа – молодые специалисты и педагогические работники без дополнительного коррекционного образования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) </a:t>
            </a:r>
            <a:endParaRPr lang="ru-RU" dirty="0" smtClean="0">
              <a:solidFill>
                <a:srgbClr val="003399"/>
              </a:solidFill>
              <a:latin typeface="Arial Black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Проведены республиканские  вебинаров:</a:t>
            </a:r>
            <a:r>
              <a:rPr lang="ru-RU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  <a:endParaRPr lang="ru-RU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lvl="0"/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«Нормативно - правовое обеспечение реализации права на образование обучающихся с ОВЗ».</a:t>
            </a:r>
          </a:p>
          <a:p>
            <a:pPr lvl="0"/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«Создание условий для обучения детей с нарушениями слуха, </a:t>
            </a:r>
          </a:p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нарушениями речи и в соответствии с ФГОС ОВЗ».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    Обратная 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связь с получателями инновационного опыта осуществляется через интернет-площадку: отзывы о практике внедрения, анкетирование и добровольное тестирование.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sz="2800" b="1" dirty="0" smtClean="0">
                <a:solidFill>
                  <a:srgbClr val="990000"/>
                </a:solidFill>
                <a:latin typeface="Arial Black" pitchFamily="34" charset="0"/>
              </a:rPr>
              <a:t>«Без стремления к методической работе учитель неизбежно попадает во власть трех демонов: механистичности, рутинности, банальности. Он деревенеет, каменеет, опускается»</a:t>
            </a:r>
            <a:endParaRPr lang="ru-RU" sz="2800" dirty="0" smtClean="0">
              <a:solidFill>
                <a:srgbClr val="99000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sz="2800" b="1" i="1" dirty="0" smtClean="0">
                <a:solidFill>
                  <a:srgbClr val="990000"/>
                </a:solidFill>
                <a:latin typeface="Arial Black" pitchFamily="34" charset="0"/>
              </a:rPr>
              <a:t>                                          (А. </a:t>
            </a:r>
            <a:r>
              <a:rPr lang="ru-RU" sz="2800" b="1" i="1" dirty="0" err="1" smtClean="0">
                <a:solidFill>
                  <a:srgbClr val="990000"/>
                </a:solidFill>
                <a:latin typeface="Arial Black" pitchFamily="34" charset="0"/>
              </a:rPr>
              <a:t>Дистерверг</a:t>
            </a:r>
            <a:r>
              <a:rPr lang="ru-RU" sz="2800" b="1" i="1" dirty="0" smtClean="0">
                <a:solidFill>
                  <a:srgbClr val="990000"/>
                </a:solidFill>
                <a:latin typeface="Arial Black" pitchFamily="34" charset="0"/>
              </a:rPr>
              <a:t>)</a:t>
            </a:r>
            <a:endParaRPr lang="ru-RU" sz="2800" dirty="0" smtClean="0">
              <a:solidFill>
                <a:srgbClr val="990000"/>
              </a:solidFill>
              <a:latin typeface="Arial Black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rgbClr val="003399"/>
                </a:solidFill>
                <a:latin typeface="Arial Black" pitchFamily="34" charset="0"/>
              </a:rPr>
              <a:t>   Одним из условий модернизации образования является высокий уровень профессиональной компетентности педагогических кадров</a:t>
            </a:r>
            <a:endParaRPr lang="ru-RU" sz="2800" dirty="0" smtClean="0">
              <a:solidFill>
                <a:srgbClr val="003399"/>
              </a:solidFill>
              <a:latin typeface="Arial Black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 С введением инклюзии  все больше родителей, имеющих детей с  ОВЗ в т. ч. нарушениями слуха, в том числе с КИ, стремятся включить своих детей в систему общего образования, по месту жительства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Для того чтобы дети с ОВЗ в т. ч. нарушенным слухом могли успешно интегрироваться в общеобразовательную школу, педагоги должны быть максимально подготовлены,  то - есть  обладать специальными профессиональными компетенциями. </a:t>
            </a:r>
            <a:endParaRPr lang="ru-RU" dirty="0">
              <a:solidFill>
                <a:srgbClr val="003399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Новое качество образования невозможно достичь старыми способами, нужны новые межпредметные образовательные технологии, которыми пока владеют далеко не все педагоги. </a:t>
            </a:r>
            <a:endParaRPr lang="ru-RU" dirty="0">
              <a:solidFill>
                <a:srgbClr val="003399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На базе нашей школы  работает региональная инновационная площадка «Слухоречевая реабилитация детей после операции </a:t>
            </a:r>
            <a:r>
              <a:rPr lang="ru-RU" dirty="0" err="1" smtClean="0">
                <a:solidFill>
                  <a:srgbClr val="003399"/>
                </a:solidFill>
                <a:latin typeface="Arial Black" pitchFamily="34" charset="0"/>
              </a:rPr>
              <a:t>кохлеарная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 имплантация в условиях школы – интерната для детей с нарушениями слуха на  2016 – 2021 гг. в рамках сетевого взаимодействия»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 С 2015 г. действует региональную  пилотную  площадку «Апробация введения в Республике Хакасия ФГОС начального общего образования обучающихся с ОВЗ и ФГОС обучающихся с умственной отсталостью (интеллектуальными нарушениями)»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iMac\Рабочий стол\ZdrUc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ФГОС ОВЗ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И с 2016 г. школа реализует  проект «Система управления качеством образования в школе» через сетевое взаимодействие в развитии профессиональных компетенций педагогических работников ОО Республики Хакасия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420</Words>
  <Application>Microsoft Office PowerPoint</Application>
  <PresentationFormat>Экран (4:3)</PresentationFormat>
  <Paragraphs>43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ФГОС ОВЗ</vt:lpstr>
      <vt:lpstr>ФГОС ОВЗ</vt:lpstr>
      <vt:lpstr>ФГОС ОВЗ</vt:lpstr>
      <vt:lpstr>ФГОС ОВЗ</vt:lpstr>
      <vt:lpstr>ФГОС ОВЗ</vt:lpstr>
      <vt:lpstr>ФГОС ОВЗ</vt:lpstr>
      <vt:lpstr>ФГОС ОВЗ</vt:lpstr>
      <vt:lpstr>ФГОС ОВЗ</vt:lpstr>
      <vt:lpstr>ФГОС ОВЗ</vt:lpstr>
      <vt:lpstr>ФГОС ОВЗ</vt:lpstr>
      <vt:lpstr>ФГОС ОВЗ</vt:lpstr>
      <vt:lpstr>ФГОС ОВЗ</vt:lpstr>
      <vt:lpstr>ФГОС ОВЗ</vt:lpstr>
      <vt:lpstr>ФГОС ОВЗ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Apple</cp:lastModifiedBy>
  <cp:revision>38</cp:revision>
  <dcterms:modified xsi:type="dcterms:W3CDTF">2017-08-25T03:39:38Z</dcterms:modified>
</cp:coreProperties>
</file>