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5" r:id="rId3"/>
    <p:sldId id="263" r:id="rId4"/>
    <p:sldId id="264" r:id="rId5"/>
    <p:sldId id="274" r:id="rId6"/>
    <p:sldId id="272" r:id="rId7"/>
    <p:sldId id="265" r:id="rId8"/>
    <p:sldId id="266" r:id="rId9"/>
    <p:sldId id="267" r:id="rId10"/>
    <p:sldId id="271" r:id="rId11"/>
    <p:sldId id="277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mchygena1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003399"/>
                </a:solidFill>
                <a:latin typeface="Arial Black" pitchFamily="34" charset="0"/>
              </a:rPr>
              <a:t>Государственное </a:t>
            </a:r>
            <a:r>
              <a:rPr lang="ru-RU" sz="1800" b="1" dirty="0" smtClean="0">
                <a:solidFill>
                  <a:srgbClr val="003399"/>
                </a:solidFill>
                <a:latin typeface="Arial Black" pitchFamily="34" charset="0"/>
              </a:rPr>
              <a:t>бюджетное общеобразовательное  учреждение Республики Хакасия «Школа-интернат для детей с нарушениями слуха»</a:t>
            </a:r>
            <a:endParaRPr lang="en-US" sz="18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4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3399"/>
                </a:solidFill>
              </a:rPr>
              <a:t>Email</a:t>
            </a:r>
            <a:r>
              <a:rPr lang="ru-RU" b="1" dirty="0" smtClean="0">
                <a:solidFill>
                  <a:srgbClr val="003399"/>
                </a:solidFill>
              </a:rPr>
              <a:t>: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hlinkClick r:id="rId3"/>
              </a:rPr>
              <a:t>gemchygena1@mail.ru</a:t>
            </a:r>
            <a:r>
              <a:rPr lang="ru-RU" b="1" dirty="0" smtClean="0">
                <a:solidFill>
                  <a:srgbClr val="C00000"/>
                </a:solidFill>
              </a:rPr>
              <a:t>    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Телефон: 8 (390.2) 23-03 -33 </a:t>
            </a:r>
          </a:p>
          <a:p>
            <a:pPr algn="ctr">
              <a:buNone/>
            </a:pPr>
            <a:endParaRPr lang="ru-RU" dirty="0" smtClean="0">
              <a:solidFill>
                <a:srgbClr val="003399"/>
              </a:solidFill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71600" y="3105835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99"/>
                </a:solidFill>
                <a:latin typeface="Arial Black" pitchFamily="34" charset="0"/>
              </a:rPr>
              <a:t>Адрес:655017,  Республика Хакасия, г. Абакан, пр.Дружбы Народов, д.31.</a:t>
            </a:r>
            <a:endParaRPr lang="ru-RU" b="1" dirty="0" smtClean="0">
              <a:solidFill>
                <a:srgbClr val="003399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              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Результат </a:t>
            </a:r>
            <a:endParaRPr lang="ru-RU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3399"/>
                </a:solidFill>
                <a:latin typeface="Arial Black" pitchFamily="34" charset="0"/>
              </a:rPr>
              <a:t>Разработана целевая комплексная  программа </a:t>
            </a:r>
          </a:p>
          <a:p>
            <a:pPr algn="ctr">
              <a:buNone/>
            </a:pPr>
            <a:endParaRPr lang="ru-RU" sz="2400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«Управление качеством образования в школе - интернате»</a:t>
            </a:r>
            <a:endParaRPr lang="ru-RU" dirty="0">
              <a:solidFill>
                <a:srgbClr val="003399"/>
              </a:solidFill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              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Результат 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Подготовлена </a:t>
            </a: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обучающая </a:t>
            </a: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команда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(18 </a:t>
            </a: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учителей, методистов, </a:t>
            </a: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воспитателей</a:t>
            </a: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) 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Результат</a:t>
            </a:r>
          </a:p>
          <a:p>
            <a:pPr algn="ctr">
              <a:buNone/>
            </a:pPr>
            <a:endParaRPr lang="ru-RU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   Проведено  11 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обучающих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семинаров,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   3 вебинара для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разных целевых групп (руководящих и педагогических работников образовательных организаций, родителей) благополучателей результатов инновационной деятельности, в том числе из других регионов страны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 </a:t>
            </a:r>
            <a:endParaRPr lang="ru-RU" sz="24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Управление 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качеством образования внедрения ФГОС ОВЗ в условиях сетевого 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взаимодействия</a:t>
            </a:r>
          </a:p>
          <a:p>
            <a:pPr algn="ctr">
              <a:buNone/>
            </a:pP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     </a:t>
            </a:r>
            <a:endParaRPr lang="ru-RU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ГБОУ  РХ  «Школа-интернат для детей с нарушениями слуха» </a:t>
            </a: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4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Тыльченко Лариса Васильевна, директор</a:t>
            </a:r>
            <a:endParaRPr lang="ru-RU" sz="1600" dirty="0">
              <a:solidFill>
                <a:srgbClr val="003399"/>
              </a:solidFill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3268959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Образование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– важнейшее из земных благ, если оно наивысшего качества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В противном случае оно совершенно бесполезно.                 </a:t>
            </a:r>
            <a:endParaRPr lang="ru-RU" sz="2800" dirty="0" smtClean="0">
              <a:solidFill>
                <a:srgbClr val="003399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. Киплинг.</a:t>
            </a:r>
            <a:endParaRPr lang="ru-RU" dirty="0">
              <a:solidFill>
                <a:srgbClr val="0033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Дети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с нарушениями слуха по запросу родителей пришли и в другие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ОО Республики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в рамках инклюзивного образования.</a:t>
            </a:r>
          </a:p>
          <a:p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В 12 детских садах Хакасии - 16  воспитанников с нарушениями слуха.</a:t>
            </a:r>
          </a:p>
          <a:p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В 11 школах Хакасии      -      31   обучающийся с нарушениями слуха.</a:t>
            </a:r>
          </a:p>
          <a:p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В том числе 13 детей  с кохлеарным имплантом.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2015 г.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132856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РЕГИОНАЛЬНАЯ   ПИЛОТНАЯ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ПЛОЩАДКА</a:t>
            </a:r>
          </a:p>
          <a:p>
            <a:endParaRPr lang="ru-RU" dirty="0" smtClean="0">
              <a:solidFill>
                <a:srgbClr val="000099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0099"/>
                </a:solidFill>
                <a:latin typeface="Arial Black" pitchFamily="34" charset="0"/>
              </a:rPr>
              <a:t>       Апробация </a:t>
            </a:r>
            <a:r>
              <a:rPr lang="ru-RU" sz="2400" dirty="0" smtClean="0">
                <a:solidFill>
                  <a:srgbClr val="000099"/>
                </a:solidFill>
                <a:latin typeface="Arial Black" pitchFamily="34" charset="0"/>
              </a:rPr>
              <a:t>введения в Республике Хакасия ФГОС начального общего образования обучающихся с ОВЗ и ФГОС обучающихся с умственной отсталостью (интеллектуальными нарушениями)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2016 г.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РЕГИОНАЛЬНАЯ   ПИЛОТНАЯ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ПЛОЩАДКА</a:t>
            </a:r>
          </a:p>
          <a:p>
            <a:pPr>
              <a:buNone/>
            </a:pP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  Слухоречевая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реабилитация детей после операции </a:t>
            </a:r>
            <a:r>
              <a:rPr lang="ru-RU" sz="2800" dirty="0" err="1" smtClean="0">
                <a:solidFill>
                  <a:srgbClr val="003399"/>
                </a:solidFill>
                <a:latin typeface="Arial Black" pitchFamily="34" charset="0"/>
              </a:rPr>
              <a:t>кохлеарная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 имплантация в условиях школы – интерната для детей с нарушениями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слуха 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на  2016 – 2021 гг</a:t>
            </a: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. в рамках сетевого взаимодействия</a:t>
            </a:r>
            <a:endParaRPr lang="ru-RU" sz="2800" dirty="0">
              <a:solidFill>
                <a:srgbClr val="003399"/>
              </a:solidFill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C33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2017 г.</a:t>
            </a:r>
          </a:p>
          <a:p>
            <a:pPr algn="ctr">
              <a:buNone/>
            </a:pPr>
            <a:r>
              <a:rPr lang="ru-RU" dirty="0" smtClean="0">
                <a:solidFill>
                  <a:srgbClr val="CC33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ПОБЕДИТЕЛЬ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3399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конкурсного отбора  образовательных организаций, реализующих программы общего образования</a:t>
            </a:r>
            <a:br>
              <a:rPr lang="ru-RU" sz="2000" dirty="0" smtClean="0">
                <a:solidFill>
                  <a:srgbClr val="003399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на 2016-2020 годы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Система управления качеством образования в школе</a:t>
            </a:r>
          </a:p>
          <a:p>
            <a:pPr algn="ctr">
              <a:buNone/>
            </a:pPr>
            <a:r>
              <a:rPr lang="ru-RU" sz="4000" u="sng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ГРАНТ  </a:t>
            </a:r>
            <a:r>
              <a:rPr lang="ru-RU" sz="4000" u="sng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1  009  400 рублей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3399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Партнеры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школы –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интерната:  </a:t>
            </a:r>
          </a:p>
          <a:p>
            <a:pPr>
              <a:buNone/>
            </a:pPr>
            <a:endParaRPr lang="ru-RU" sz="24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ФГБОУ  ВО «ХГУ им. Н.Ф. Катанова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»</a:t>
            </a:r>
          </a:p>
          <a:p>
            <a:pPr marL="45720" indent="0">
              <a:buNone/>
            </a:pPr>
            <a:endParaRPr lang="ru-RU" sz="24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ГАОУ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РХ ДПО «Хакасский институт развития образования и повышения квалификации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»</a:t>
            </a:r>
            <a:endParaRPr lang="ru-RU" sz="24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iMac\Рабочий стол\К Семин 25 авг\Леон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УПРАВЛЕНИЕ КАЧЕСТВОМ ОБРАЗОВАНИЯ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lvl="0" indent="0">
              <a:buNone/>
            </a:pPr>
            <a:endParaRPr lang="ru-RU" sz="2400" b="1" dirty="0" smtClean="0">
              <a:solidFill>
                <a:srgbClr val="003399"/>
              </a:solidFill>
              <a:latin typeface="Arial Black" pitchFamily="34" charset="0"/>
              <a:cs typeface="Arial" pitchFamily="34" charset="0"/>
            </a:endParaRPr>
          </a:p>
          <a:p>
            <a:pPr marL="45720" lvl="0" indent="0"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Целевая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группа по осуществлению и распространению результатов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инноваций:   </a:t>
            </a:r>
          </a:p>
          <a:p>
            <a:pPr marL="45720" lvl="0" indent="0"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ОО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РХ, 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СОШ № 3», г. Кызыл, Республика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Тыва,</a:t>
            </a:r>
          </a:p>
          <a:p>
            <a:pPr marL="45720" lvl="0" indent="0"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СОШ № 4», г. Кызыл, Республика Тыва,  </a:t>
            </a:r>
            <a:endParaRPr lang="ru-RU" sz="24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marL="45720" lvl="0" indent="0"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ОО 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Красноярского края: г. Минусинск, </a:t>
            </a:r>
            <a:endParaRPr lang="ru-RU" sz="24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marL="45720" lvl="0" indent="0">
              <a:buNone/>
            </a:pP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п</a:t>
            </a:r>
            <a:r>
              <a:rPr lang="ru-RU" sz="2400" b="1" dirty="0" smtClean="0">
                <a:solidFill>
                  <a:srgbClr val="003399"/>
                </a:solidFill>
                <a:latin typeface="Arial Black" pitchFamily="34" charset="0"/>
              </a:rPr>
              <a:t>. Березовка. </a:t>
            </a:r>
            <a:endParaRPr lang="ru-RU" sz="2400" b="1" dirty="0" smtClean="0">
              <a:solidFill>
                <a:srgbClr val="003399"/>
              </a:solidFill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68" y="0"/>
            <a:ext cx="1878732" cy="15567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371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  <vt:lpstr>УПРАВЛЕНИЕ КАЧЕСТВОМ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Apple</cp:lastModifiedBy>
  <cp:revision>20</cp:revision>
  <dcterms:modified xsi:type="dcterms:W3CDTF">2017-08-24T06:16:51Z</dcterms:modified>
</cp:coreProperties>
</file>